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1B14-5CE0-4B9F-A7AB-5F50467623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923ECA-8C5C-43A4-8FCF-132D7DDD4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9F0B84-D8F0-4A7C-A64D-5D97B1C5AF65}"/>
              </a:ext>
            </a:extLst>
          </p:cNvPr>
          <p:cNvSpPr>
            <a:spLocks noGrp="1"/>
          </p:cNvSpPr>
          <p:nvPr>
            <p:ph type="dt" sz="half" idx="10"/>
          </p:nvPr>
        </p:nvSpPr>
        <p:spPr/>
        <p:txBody>
          <a:bodyPr/>
          <a:lstStyle/>
          <a:p>
            <a:fld id="{57325EAC-C64F-4665-8B2A-1FACE8AB4A1E}" type="datetimeFigureOut">
              <a:rPr lang="en-US" smtClean="0"/>
              <a:t>5/15/2022</a:t>
            </a:fld>
            <a:endParaRPr lang="en-US"/>
          </a:p>
        </p:txBody>
      </p:sp>
      <p:sp>
        <p:nvSpPr>
          <p:cNvPr id="5" name="Footer Placeholder 4">
            <a:extLst>
              <a:ext uri="{FF2B5EF4-FFF2-40B4-BE49-F238E27FC236}">
                <a16:creationId xmlns:a16="http://schemas.microsoft.com/office/drawing/2014/main" id="{70CBBC38-6B70-482C-B318-D8898B29E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82F5E-D761-443C-A9EE-C25E9FF8B316}"/>
              </a:ext>
            </a:extLst>
          </p:cNvPr>
          <p:cNvSpPr>
            <a:spLocks noGrp="1"/>
          </p:cNvSpPr>
          <p:nvPr>
            <p:ph type="sldNum" sz="quarter" idx="12"/>
          </p:nvPr>
        </p:nvSpPr>
        <p:spPr/>
        <p:txBody>
          <a:bodyPr/>
          <a:lstStyle/>
          <a:p>
            <a:fld id="{28EBC4BE-26B3-4F27-B4C4-D99924BE0F63}" type="slidenum">
              <a:rPr lang="en-US" smtClean="0"/>
              <a:t>‹#›</a:t>
            </a:fld>
            <a:endParaRPr lang="en-US"/>
          </a:p>
        </p:txBody>
      </p:sp>
    </p:spTree>
    <p:extLst>
      <p:ext uri="{BB962C8B-B14F-4D97-AF65-F5344CB8AC3E}">
        <p14:creationId xmlns:p14="http://schemas.microsoft.com/office/powerpoint/2010/main" val="131500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4AEFE-2DE4-4EAA-B5F6-EE87D48174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A3E90E-5818-4F8D-9C80-7AE651DF0F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FA534-43E8-48BA-BF9F-F354AB34FF7B}"/>
              </a:ext>
            </a:extLst>
          </p:cNvPr>
          <p:cNvSpPr>
            <a:spLocks noGrp="1"/>
          </p:cNvSpPr>
          <p:nvPr>
            <p:ph type="dt" sz="half" idx="10"/>
          </p:nvPr>
        </p:nvSpPr>
        <p:spPr/>
        <p:txBody>
          <a:bodyPr/>
          <a:lstStyle/>
          <a:p>
            <a:fld id="{57325EAC-C64F-4665-8B2A-1FACE8AB4A1E}" type="datetimeFigureOut">
              <a:rPr lang="en-US" smtClean="0"/>
              <a:t>5/15/2022</a:t>
            </a:fld>
            <a:endParaRPr lang="en-US"/>
          </a:p>
        </p:txBody>
      </p:sp>
      <p:sp>
        <p:nvSpPr>
          <p:cNvPr id="5" name="Footer Placeholder 4">
            <a:extLst>
              <a:ext uri="{FF2B5EF4-FFF2-40B4-BE49-F238E27FC236}">
                <a16:creationId xmlns:a16="http://schemas.microsoft.com/office/drawing/2014/main" id="{E11441A4-19B1-4722-8FEF-1DCA0D253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10316-1383-4809-AEAA-0B137EAC976E}"/>
              </a:ext>
            </a:extLst>
          </p:cNvPr>
          <p:cNvSpPr>
            <a:spLocks noGrp="1"/>
          </p:cNvSpPr>
          <p:nvPr>
            <p:ph type="sldNum" sz="quarter" idx="12"/>
          </p:nvPr>
        </p:nvSpPr>
        <p:spPr/>
        <p:txBody>
          <a:bodyPr/>
          <a:lstStyle/>
          <a:p>
            <a:fld id="{28EBC4BE-26B3-4F27-B4C4-D99924BE0F63}" type="slidenum">
              <a:rPr lang="en-US" smtClean="0"/>
              <a:t>‹#›</a:t>
            </a:fld>
            <a:endParaRPr lang="en-US"/>
          </a:p>
        </p:txBody>
      </p:sp>
    </p:spTree>
    <p:extLst>
      <p:ext uri="{BB962C8B-B14F-4D97-AF65-F5344CB8AC3E}">
        <p14:creationId xmlns:p14="http://schemas.microsoft.com/office/powerpoint/2010/main" val="288034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3261E0-3327-41A3-9093-3B45CCFD5C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2575DB-FBBF-47F3-964E-AB00005A77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23BA4-0452-41D2-8EAD-2E78D08A0DB1}"/>
              </a:ext>
            </a:extLst>
          </p:cNvPr>
          <p:cNvSpPr>
            <a:spLocks noGrp="1"/>
          </p:cNvSpPr>
          <p:nvPr>
            <p:ph type="dt" sz="half" idx="10"/>
          </p:nvPr>
        </p:nvSpPr>
        <p:spPr/>
        <p:txBody>
          <a:bodyPr/>
          <a:lstStyle/>
          <a:p>
            <a:fld id="{57325EAC-C64F-4665-8B2A-1FACE8AB4A1E}" type="datetimeFigureOut">
              <a:rPr lang="en-US" smtClean="0"/>
              <a:t>5/15/2022</a:t>
            </a:fld>
            <a:endParaRPr lang="en-US"/>
          </a:p>
        </p:txBody>
      </p:sp>
      <p:sp>
        <p:nvSpPr>
          <p:cNvPr id="5" name="Footer Placeholder 4">
            <a:extLst>
              <a:ext uri="{FF2B5EF4-FFF2-40B4-BE49-F238E27FC236}">
                <a16:creationId xmlns:a16="http://schemas.microsoft.com/office/drawing/2014/main" id="{08C7D42B-81F9-4409-A6C2-36FFF3D07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82E13-8486-4A54-83CF-5F2656C9301D}"/>
              </a:ext>
            </a:extLst>
          </p:cNvPr>
          <p:cNvSpPr>
            <a:spLocks noGrp="1"/>
          </p:cNvSpPr>
          <p:nvPr>
            <p:ph type="sldNum" sz="quarter" idx="12"/>
          </p:nvPr>
        </p:nvSpPr>
        <p:spPr/>
        <p:txBody>
          <a:bodyPr/>
          <a:lstStyle/>
          <a:p>
            <a:fld id="{28EBC4BE-26B3-4F27-B4C4-D99924BE0F63}" type="slidenum">
              <a:rPr lang="en-US" smtClean="0"/>
              <a:t>‹#›</a:t>
            </a:fld>
            <a:endParaRPr lang="en-US"/>
          </a:p>
        </p:txBody>
      </p:sp>
    </p:spTree>
    <p:extLst>
      <p:ext uri="{BB962C8B-B14F-4D97-AF65-F5344CB8AC3E}">
        <p14:creationId xmlns:p14="http://schemas.microsoft.com/office/powerpoint/2010/main" val="315763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0A38-3F34-4C50-AA4F-65EC0FDBE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1E84F-9866-4C92-8411-D117534049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1FA59-20F1-445F-8CA5-05E81028DA44}"/>
              </a:ext>
            </a:extLst>
          </p:cNvPr>
          <p:cNvSpPr>
            <a:spLocks noGrp="1"/>
          </p:cNvSpPr>
          <p:nvPr>
            <p:ph type="dt" sz="half" idx="10"/>
          </p:nvPr>
        </p:nvSpPr>
        <p:spPr/>
        <p:txBody>
          <a:bodyPr/>
          <a:lstStyle/>
          <a:p>
            <a:fld id="{57325EAC-C64F-4665-8B2A-1FACE8AB4A1E}" type="datetimeFigureOut">
              <a:rPr lang="en-US" smtClean="0"/>
              <a:t>5/15/2022</a:t>
            </a:fld>
            <a:endParaRPr lang="en-US"/>
          </a:p>
        </p:txBody>
      </p:sp>
      <p:sp>
        <p:nvSpPr>
          <p:cNvPr id="5" name="Footer Placeholder 4">
            <a:extLst>
              <a:ext uri="{FF2B5EF4-FFF2-40B4-BE49-F238E27FC236}">
                <a16:creationId xmlns:a16="http://schemas.microsoft.com/office/drawing/2014/main" id="{AC050B27-6799-426E-8866-A765BB5EA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41F86-1A27-4B15-970C-A375456882E4}"/>
              </a:ext>
            </a:extLst>
          </p:cNvPr>
          <p:cNvSpPr>
            <a:spLocks noGrp="1"/>
          </p:cNvSpPr>
          <p:nvPr>
            <p:ph type="sldNum" sz="quarter" idx="12"/>
          </p:nvPr>
        </p:nvSpPr>
        <p:spPr/>
        <p:txBody>
          <a:bodyPr/>
          <a:lstStyle/>
          <a:p>
            <a:fld id="{28EBC4BE-26B3-4F27-B4C4-D99924BE0F63}" type="slidenum">
              <a:rPr lang="en-US" smtClean="0"/>
              <a:t>‹#›</a:t>
            </a:fld>
            <a:endParaRPr lang="en-US"/>
          </a:p>
        </p:txBody>
      </p:sp>
    </p:spTree>
    <p:extLst>
      <p:ext uri="{BB962C8B-B14F-4D97-AF65-F5344CB8AC3E}">
        <p14:creationId xmlns:p14="http://schemas.microsoft.com/office/powerpoint/2010/main" val="26785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FD9E-7EBE-4CB8-B4C3-AAD66E400C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BE7D7D-C730-4283-A069-338F8F74A5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693FA7-1E23-4E8E-B1D7-C71F2461D439}"/>
              </a:ext>
            </a:extLst>
          </p:cNvPr>
          <p:cNvSpPr>
            <a:spLocks noGrp="1"/>
          </p:cNvSpPr>
          <p:nvPr>
            <p:ph type="dt" sz="half" idx="10"/>
          </p:nvPr>
        </p:nvSpPr>
        <p:spPr/>
        <p:txBody>
          <a:bodyPr/>
          <a:lstStyle/>
          <a:p>
            <a:fld id="{57325EAC-C64F-4665-8B2A-1FACE8AB4A1E}" type="datetimeFigureOut">
              <a:rPr lang="en-US" smtClean="0"/>
              <a:t>5/15/2022</a:t>
            </a:fld>
            <a:endParaRPr lang="en-US"/>
          </a:p>
        </p:txBody>
      </p:sp>
      <p:sp>
        <p:nvSpPr>
          <p:cNvPr id="5" name="Footer Placeholder 4">
            <a:extLst>
              <a:ext uri="{FF2B5EF4-FFF2-40B4-BE49-F238E27FC236}">
                <a16:creationId xmlns:a16="http://schemas.microsoft.com/office/drawing/2014/main" id="{FF61C25E-7181-4DBD-ABBB-4623198C0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45F05-4D16-496D-996E-40BD6717F232}"/>
              </a:ext>
            </a:extLst>
          </p:cNvPr>
          <p:cNvSpPr>
            <a:spLocks noGrp="1"/>
          </p:cNvSpPr>
          <p:nvPr>
            <p:ph type="sldNum" sz="quarter" idx="12"/>
          </p:nvPr>
        </p:nvSpPr>
        <p:spPr/>
        <p:txBody>
          <a:bodyPr/>
          <a:lstStyle/>
          <a:p>
            <a:fld id="{28EBC4BE-26B3-4F27-B4C4-D99924BE0F63}" type="slidenum">
              <a:rPr lang="en-US" smtClean="0"/>
              <a:t>‹#›</a:t>
            </a:fld>
            <a:endParaRPr lang="en-US"/>
          </a:p>
        </p:txBody>
      </p:sp>
    </p:spTree>
    <p:extLst>
      <p:ext uri="{BB962C8B-B14F-4D97-AF65-F5344CB8AC3E}">
        <p14:creationId xmlns:p14="http://schemas.microsoft.com/office/powerpoint/2010/main" val="79339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BC56-34B9-48FC-B361-A32CA174A7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00E81-025C-4D72-BE32-0E36CF2C9F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A18190-ADED-428D-BE8A-939BDD7797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DBE3A7-B173-4B1E-967B-33CE205CC6CB}"/>
              </a:ext>
            </a:extLst>
          </p:cNvPr>
          <p:cNvSpPr>
            <a:spLocks noGrp="1"/>
          </p:cNvSpPr>
          <p:nvPr>
            <p:ph type="dt" sz="half" idx="10"/>
          </p:nvPr>
        </p:nvSpPr>
        <p:spPr/>
        <p:txBody>
          <a:bodyPr/>
          <a:lstStyle/>
          <a:p>
            <a:fld id="{57325EAC-C64F-4665-8B2A-1FACE8AB4A1E}" type="datetimeFigureOut">
              <a:rPr lang="en-US" smtClean="0"/>
              <a:t>5/15/2022</a:t>
            </a:fld>
            <a:endParaRPr lang="en-US"/>
          </a:p>
        </p:txBody>
      </p:sp>
      <p:sp>
        <p:nvSpPr>
          <p:cNvPr id="6" name="Footer Placeholder 5">
            <a:extLst>
              <a:ext uri="{FF2B5EF4-FFF2-40B4-BE49-F238E27FC236}">
                <a16:creationId xmlns:a16="http://schemas.microsoft.com/office/drawing/2014/main" id="{86B530B5-65C0-493B-9013-41D8ABA26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6F731-FBD6-4119-BBBE-8635735B6F36}"/>
              </a:ext>
            </a:extLst>
          </p:cNvPr>
          <p:cNvSpPr>
            <a:spLocks noGrp="1"/>
          </p:cNvSpPr>
          <p:nvPr>
            <p:ph type="sldNum" sz="quarter" idx="12"/>
          </p:nvPr>
        </p:nvSpPr>
        <p:spPr/>
        <p:txBody>
          <a:bodyPr/>
          <a:lstStyle/>
          <a:p>
            <a:fld id="{28EBC4BE-26B3-4F27-B4C4-D99924BE0F63}" type="slidenum">
              <a:rPr lang="en-US" smtClean="0"/>
              <a:t>‹#›</a:t>
            </a:fld>
            <a:endParaRPr lang="en-US"/>
          </a:p>
        </p:txBody>
      </p:sp>
    </p:spTree>
    <p:extLst>
      <p:ext uri="{BB962C8B-B14F-4D97-AF65-F5344CB8AC3E}">
        <p14:creationId xmlns:p14="http://schemas.microsoft.com/office/powerpoint/2010/main" val="256462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5A620-EE90-47C0-9A5A-4613441742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B883B1-B5E0-4CDC-A312-51D72B545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5A986A-D83F-496F-8772-420CDC7ADF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EB5B73-807C-4E52-88D3-AED940A2C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5BDE88-FEF2-4ED2-9FAD-6C099226D9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AD7F30-26DC-401F-8102-BCEED54F9C01}"/>
              </a:ext>
            </a:extLst>
          </p:cNvPr>
          <p:cNvSpPr>
            <a:spLocks noGrp="1"/>
          </p:cNvSpPr>
          <p:nvPr>
            <p:ph type="dt" sz="half" idx="10"/>
          </p:nvPr>
        </p:nvSpPr>
        <p:spPr/>
        <p:txBody>
          <a:bodyPr/>
          <a:lstStyle/>
          <a:p>
            <a:fld id="{57325EAC-C64F-4665-8B2A-1FACE8AB4A1E}" type="datetimeFigureOut">
              <a:rPr lang="en-US" smtClean="0"/>
              <a:t>5/15/2022</a:t>
            </a:fld>
            <a:endParaRPr lang="en-US"/>
          </a:p>
        </p:txBody>
      </p:sp>
      <p:sp>
        <p:nvSpPr>
          <p:cNvPr id="8" name="Footer Placeholder 7">
            <a:extLst>
              <a:ext uri="{FF2B5EF4-FFF2-40B4-BE49-F238E27FC236}">
                <a16:creationId xmlns:a16="http://schemas.microsoft.com/office/drawing/2014/main" id="{D0679CBE-385B-4B80-BC6F-24AAD16AF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F026C2-4AE8-4C6A-A8DF-E1A875923C0F}"/>
              </a:ext>
            </a:extLst>
          </p:cNvPr>
          <p:cNvSpPr>
            <a:spLocks noGrp="1"/>
          </p:cNvSpPr>
          <p:nvPr>
            <p:ph type="sldNum" sz="quarter" idx="12"/>
          </p:nvPr>
        </p:nvSpPr>
        <p:spPr/>
        <p:txBody>
          <a:bodyPr/>
          <a:lstStyle/>
          <a:p>
            <a:fld id="{28EBC4BE-26B3-4F27-B4C4-D99924BE0F63}" type="slidenum">
              <a:rPr lang="en-US" smtClean="0"/>
              <a:t>‹#›</a:t>
            </a:fld>
            <a:endParaRPr lang="en-US"/>
          </a:p>
        </p:txBody>
      </p:sp>
    </p:spTree>
    <p:extLst>
      <p:ext uri="{BB962C8B-B14F-4D97-AF65-F5344CB8AC3E}">
        <p14:creationId xmlns:p14="http://schemas.microsoft.com/office/powerpoint/2010/main" val="225749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9ECE-62A2-4912-875F-D63A6CD15F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16DD90-7CDB-4319-9F8C-1407FEA7FCB7}"/>
              </a:ext>
            </a:extLst>
          </p:cNvPr>
          <p:cNvSpPr>
            <a:spLocks noGrp="1"/>
          </p:cNvSpPr>
          <p:nvPr>
            <p:ph type="dt" sz="half" idx="10"/>
          </p:nvPr>
        </p:nvSpPr>
        <p:spPr/>
        <p:txBody>
          <a:bodyPr/>
          <a:lstStyle/>
          <a:p>
            <a:fld id="{57325EAC-C64F-4665-8B2A-1FACE8AB4A1E}" type="datetimeFigureOut">
              <a:rPr lang="en-US" smtClean="0"/>
              <a:t>5/15/2022</a:t>
            </a:fld>
            <a:endParaRPr lang="en-US"/>
          </a:p>
        </p:txBody>
      </p:sp>
      <p:sp>
        <p:nvSpPr>
          <p:cNvPr id="4" name="Footer Placeholder 3">
            <a:extLst>
              <a:ext uri="{FF2B5EF4-FFF2-40B4-BE49-F238E27FC236}">
                <a16:creationId xmlns:a16="http://schemas.microsoft.com/office/drawing/2014/main" id="{802B4270-E034-4DD4-B07F-C06BD3C46E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687749-DE63-4C0B-8239-46743D9E1C85}"/>
              </a:ext>
            </a:extLst>
          </p:cNvPr>
          <p:cNvSpPr>
            <a:spLocks noGrp="1"/>
          </p:cNvSpPr>
          <p:nvPr>
            <p:ph type="sldNum" sz="quarter" idx="12"/>
          </p:nvPr>
        </p:nvSpPr>
        <p:spPr/>
        <p:txBody>
          <a:bodyPr/>
          <a:lstStyle/>
          <a:p>
            <a:fld id="{28EBC4BE-26B3-4F27-B4C4-D99924BE0F63}" type="slidenum">
              <a:rPr lang="en-US" smtClean="0"/>
              <a:t>‹#›</a:t>
            </a:fld>
            <a:endParaRPr lang="en-US"/>
          </a:p>
        </p:txBody>
      </p:sp>
    </p:spTree>
    <p:extLst>
      <p:ext uri="{BB962C8B-B14F-4D97-AF65-F5344CB8AC3E}">
        <p14:creationId xmlns:p14="http://schemas.microsoft.com/office/powerpoint/2010/main" val="274262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5F369-3BA7-45A7-B94D-DC14E127537F}"/>
              </a:ext>
            </a:extLst>
          </p:cNvPr>
          <p:cNvSpPr>
            <a:spLocks noGrp="1"/>
          </p:cNvSpPr>
          <p:nvPr>
            <p:ph type="dt" sz="half" idx="10"/>
          </p:nvPr>
        </p:nvSpPr>
        <p:spPr/>
        <p:txBody>
          <a:bodyPr/>
          <a:lstStyle/>
          <a:p>
            <a:fld id="{57325EAC-C64F-4665-8B2A-1FACE8AB4A1E}" type="datetimeFigureOut">
              <a:rPr lang="en-US" smtClean="0"/>
              <a:t>5/15/2022</a:t>
            </a:fld>
            <a:endParaRPr lang="en-US"/>
          </a:p>
        </p:txBody>
      </p:sp>
      <p:sp>
        <p:nvSpPr>
          <p:cNvPr id="3" name="Footer Placeholder 2">
            <a:extLst>
              <a:ext uri="{FF2B5EF4-FFF2-40B4-BE49-F238E27FC236}">
                <a16:creationId xmlns:a16="http://schemas.microsoft.com/office/drawing/2014/main" id="{50010618-3D37-44BB-9EC7-D6DC43BAD0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D2DD37-2341-40CF-958C-DD03B5BEC53F}"/>
              </a:ext>
            </a:extLst>
          </p:cNvPr>
          <p:cNvSpPr>
            <a:spLocks noGrp="1"/>
          </p:cNvSpPr>
          <p:nvPr>
            <p:ph type="sldNum" sz="quarter" idx="12"/>
          </p:nvPr>
        </p:nvSpPr>
        <p:spPr/>
        <p:txBody>
          <a:bodyPr/>
          <a:lstStyle/>
          <a:p>
            <a:fld id="{28EBC4BE-26B3-4F27-B4C4-D99924BE0F63}" type="slidenum">
              <a:rPr lang="en-US" smtClean="0"/>
              <a:t>‹#›</a:t>
            </a:fld>
            <a:endParaRPr lang="en-US"/>
          </a:p>
        </p:txBody>
      </p:sp>
    </p:spTree>
    <p:extLst>
      <p:ext uri="{BB962C8B-B14F-4D97-AF65-F5344CB8AC3E}">
        <p14:creationId xmlns:p14="http://schemas.microsoft.com/office/powerpoint/2010/main" val="303237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9395-F186-4C61-861A-8C6203043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6DCDA7-92C3-4D86-9A7D-EBE9A6E81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4E703-EDEC-40C9-A809-DA1DEB96B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F0FF80-EAFF-4529-AAC8-2A69CA2E3643}"/>
              </a:ext>
            </a:extLst>
          </p:cNvPr>
          <p:cNvSpPr>
            <a:spLocks noGrp="1"/>
          </p:cNvSpPr>
          <p:nvPr>
            <p:ph type="dt" sz="half" idx="10"/>
          </p:nvPr>
        </p:nvSpPr>
        <p:spPr/>
        <p:txBody>
          <a:bodyPr/>
          <a:lstStyle/>
          <a:p>
            <a:fld id="{57325EAC-C64F-4665-8B2A-1FACE8AB4A1E}" type="datetimeFigureOut">
              <a:rPr lang="en-US" smtClean="0"/>
              <a:t>5/15/2022</a:t>
            </a:fld>
            <a:endParaRPr lang="en-US"/>
          </a:p>
        </p:txBody>
      </p:sp>
      <p:sp>
        <p:nvSpPr>
          <p:cNvPr id="6" name="Footer Placeholder 5">
            <a:extLst>
              <a:ext uri="{FF2B5EF4-FFF2-40B4-BE49-F238E27FC236}">
                <a16:creationId xmlns:a16="http://schemas.microsoft.com/office/drawing/2014/main" id="{16D16CDB-CFB5-4001-9709-7825B470E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6802C2-6CB0-4394-8BDB-B98A91AA1BE7}"/>
              </a:ext>
            </a:extLst>
          </p:cNvPr>
          <p:cNvSpPr>
            <a:spLocks noGrp="1"/>
          </p:cNvSpPr>
          <p:nvPr>
            <p:ph type="sldNum" sz="quarter" idx="12"/>
          </p:nvPr>
        </p:nvSpPr>
        <p:spPr/>
        <p:txBody>
          <a:bodyPr/>
          <a:lstStyle/>
          <a:p>
            <a:fld id="{28EBC4BE-26B3-4F27-B4C4-D99924BE0F63}" type="slidenum">
              <a:rPr lang="en-US" smtClean="0"/>
              <a:t>‹#›</a:t>
            </a:fld>
            <a:endParaRPr lang="en-US"/>
          </a:p>
        </p:txBody>
      </p:sp>
    </p:spTree>
    <p:extLst>
      <p:ext uri="{BB962C8B-B14F-4D97-AF65-F5344CB8AC3E}">
        <p14:creationId xmlns:p14="http://schemas.microsoft.com/office/powerpoint/2010/main" val="289929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19F4-CEE5-4F4A-B8FF-80794B3F1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E4612C-6366-4D16-B99E-C576ACAB6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4FD4B2-D77A-45E3-9EA1-7084026D7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3CD321-9081-4FD9-BA00-F697B7FF3E10}"/>
              </a:ext>
            </a:extLst>
          </p:cNvPr>
          <p:cNvSpPr>
            <a:spLocks noGrp="1"/>
          </p:cNvSpPr>
          <p:nvPr>
            <p:ph type="dt" sz="half" idx="10"/>
          </p:nvPr>
        </p:nvSpPr>
        <p:spPr/>
        <p:txBody>
          <a:bodyPr/>
          <a:lstStyle/>
          <a:p>
            <a:fld id="{57325EAC-C64F-4665-8B2A-1FACE8AB4A1E}" type="datetimeFigureOut">
              <a:rPr lang="en-US" smtClean="0"/>
              <a:t>5/15/2022</a:t>
            </a:fld>
            <a:endParaRPr lang="en-US"/>
          </a:p>
        </p:txBody>
      </p:sp>
      <p:sp>
        <p:nvSpPr>
          <p:cNvPr id="6" name="Footer Placeholder 5">
            <a:extLst>
              <a:ext uri="{FF2B5EF4-FFF2-40B4-BE49-F238E27FC236}">
                <a16:creationId xmlns:a16="http://schemas.microsoft.com/office/drawing/2014/main" id="{3E514272-B45B-4E6D-A927-22BC3A6CD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CE0E2-3B89-4C96-AD29-E8E00EF6FF04}"/>
              </a:ext>
            </a:extLst>
          </p:cNvPr>
          <p:cNvSpPr>
            <a:spLocks noGrp="1"/>
          </p:cNvSpPr>
          <p:nvPr>
            <p:ph type="sldNum" sz="quarter" idx="12"/>
          </p:nvPr>
        </p:nvSpPr>
        <p:spPr/>
        <p:txBody>
          <a:bodyPr/>
          <a:lstStyle/>
          <a:p>
            <a:fld id="{28EBC4BE-26B3-4F27-B4C4-D99924BE0F63}" type="slidenum">
              <a:rPr lang="en-US" smtClean="0"/>
              <a:t>‹#›</a:t>
            </a:fld>
            <a:endParaRPr lang="en-US"/>
          </a:p>
        </p:txBody>
      </p:sp>
    </p:spTree>
    <p:extLst>
      <p:ext uri="{BB962C8B-B14F-4D97-AF65-F5344CB8AC3E}">
        <p14:creationId xmlns:p14="http://schemas.microsoft.com/office/powerpoint/2010/main" val="120639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2FEE6-445B-45A1-8998-5B6DACE60D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11BC8C-BBC1-42EC-A820-5E0CEA41F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0987D-06BE-4F3A-B640-A8D2DFA21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5EAC-C64F-4665-8B2A-1FACE8AB4A1E}" type="datetimeFigureOut">
              <a:rPr lang="en-US" smtClean="0"/>
              <a:t>5/15/2022</a:t>
            </a:fld>
            <a:endParaRPr lang="en-US"/>
          </a:p>
        </p:txBody>
      </p:sp>
      <p:sp>
        <p:nvSpPr>
          <p:cNvPr id="5" name="Footer Placeholder 4">
            <a:extLst>
              <a:ext uri="{FF2B5EF4-FFF2-40B4-BE49-F238E27FC236}">
                <a16:creationId xmlns:a16="http://schemas.microsoft.com/office/drawing/2014/main" id="{27E3AAB0-B04B-4680-AAEB-58BE2AD0B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21BF24-42D7-4FD6-A53E-1AAE90DB6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BC4BE-26B3-4F27-B4C4-D99924BE0F63}" type="slidenum">
              <a:rPr lang="en-US" smtClean="0"/>
              <a:t>‹#›</a:t>
            </a:fld>
            <a:endParaRPr lang="en-US"/>
          </a:p>
        </p:txBody>
      </p:sp>
    </p:spTree>
    <p:extLst>
      <p:ext uri="{BB962C8B-B14F-4D97-AF65-F5344CB8AC3E}">
        <p14:creationId xmlns:p14="http://schemas.microsoft.com/office/powerpoint/2010/main" val="2029971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formation-professionals.or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linkedin.com/company/information-professionals-association/mycompan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2FE6EE-56B3-4E75-9F52-E982263B8131}"/>
              </a:ext>
            </a:extLst>
          </p:cNvPr>
          <p:cNvSpPr>
            <a:spLocks noGrp="1"/>
          </p:cNvSpPr>
          <p:nvPr>
            <p:ph type="subTitle" idx="1"/>
          </p:nvPr>
        </p:nvSpPr>
        <p:spPr>
          <a:xfrm>
            <a:off x="1524000" y="4237038"/>
            <a:ext cx="9144000" cy="893762"/>
          </a:xfrm>
        </p:spPr>
        <p:txBody>
          <a:bodyPr>
            <a:normAutofit/>
          </a:bodyPr>
          <a:lstStyle/>
          <a:p>
            <a:r>
              <a:rPr lang="en-US" sz="2800" b="1" i="1" dirty="0"/>
              <a:t>The Cognitive Security and Information Operations Professional Community</a:t>
            </a:r>
          </a:p>
        </p:txBody>
      </p:sp>
      <p:pic>
        <p:nvPicPr>
          <p:cNvPr id="6" name="Picture 2" descr="https://information-professionals.org/wp-content/uploads/2019/09/logo.png">
            <a:extLst>
              <a:ext uri="{FF2B5EF4-FFF2-40B4-BE49-F238E27FC236}">
                <a16:creationId xmlns:a16="http://schemas.microsoft.com/office/drawing/2014/main" id="{B9CC712D-9A5A-4D86-9634-AAAD3FBDB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137" y="1014505"/>
            <a:ext cx="6393410" cy="205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31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84;p17">
            <a:extLst>
              <a:ext uri="{FF2B5EF4-FFF2-40B4-BE49-F238E27FC236}">
                <a16:creationId xmlns:a16="http://schemas.microsoft.com/office/drawing/2014/main" id="{D2EE7C00-2F12-402F-886A-C99593B08B4F}"/>
              </a:ext>
            </a:extLst>
          </p:cNvPr>
          <p:cNvPicPr preferRelativeResize="0"/>
          <p:nvPr/>
        </p:nvPicPr>
        <p:blipFill>
          <a:blip r:embed="rId2">
            <a:alphaModFix/>
          </a:blip>
          <a:stretch>
            <a:fillRect/>
          </a:stretch>
        </p:blipFill>
        <p:spPr>
          <a:xfrm>
            <a:off x="228600" y="152400"/>
            <a:ext cx="11442700" cy="6540500"/>
          </a:xfrm>
          <a:prstGeom prst="rect">
            <a:avLst/>
          </a:prstGeom>
          <a:noFill/>
          <a:ln>
            <a:noFill/>
          </a:ln>
        </p:spPr>
      </p:pic>
    </p:spTree>
    <p:extLst>
      <p:ext uri="{BB962C8B-B14F-4D97-AF65-F5344CB8AC3E}">
        <p14:creationId xmlns:p14="http://schemas.microsoft.com/office/powerpoint/2010/main" val="65319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AE51-BD18-4379-9591-AA08245A6916}"/>
              </a:ext>
            </a:extLst>
          </p:cNvPr>
          <p:cNvSpPr>
            <a:spLocks noGrp="1"/>
          </p:cNvSpPr>
          <p:nvPr>
            <p:ph type="title"/>
          </p:nvPr>
        </p:nvSpPr>
        <p:spPr>
          <a:xfrm>
            <a:off x="838200" y="365126"/>
            <a:ext cx="8407400" cy="964204"/>
          </a:xfrm>
        </p:spPr>
        <p:txBody>
          <a:bodyPr>
            <a:normAutofit fontScale="90000"/>
          </a:bodyPr>
          <a:lstStyle/>
          <a:p>
            <a:pPr algn="ctr"/>
            <a:r>
              <a:rPr lang="en-US" b="1" dirty="0"/>
              <a:t>Who are we?</a:t>
            </a:r>
            <a:br>
              <a:rPr lang="en-US" dirty="0"/>
            </a:br>
            <a:endParaRPr lang="en-US" dirty="0"/>
          </a:p>
        </p:txBody>
      </p:sp>
      <p:sp>
        <p:nvSpPr>
          <p:cNvPr id="3" name="Content Placeholder 2">
            <a:extLst>
              <a:ext uri="{FF2B5EF4-FFF2-40B4-BE49-F238E27FC236}">
                <a16:creationId xmlns:a16="http://schemas.microsoft.com/office/drawing/2014/main" id="{758778EA-8111-4057-BD05-4B196B3A9D80}"/>
              </a:ext>
            </a:extLst>
          </p:cNvPr>
          <p:cNvSpPr>
            <a:spLocks noGrp="1"/>
          </p:cNvSpPr>
          <p:nvPr>
            <p:ph idx="1"/>
          </p:nvPr>
        </p:nvSpPr>
        <p:spPr/>
        <p:txBody>
          <a:bodyPr>
            <a:normAutofit lnSpcReduction="10000"/>
          </a:bodyPr>
          <a:lstStyle/>
          <a:p>
            <a:pPr marL="342900" lvl="0" indent="-342900">
              <a:spcBef>
                <a:spcPts val="0"/>
              </a:spcBef>
              <a:buFont typeface="Wingdings" panose="05000000000000000000" pitchFamily="2" charset="2"/>
              <a:buChar char="Ø"/>
            </a:pPr>
            <a:r>
              <a:rPr lang="en-US" sz="3600" dirty="0"/>
              <a:t>We are </a:t>
            </a:r>
            <a:r>
              <a:rPr lang="en-US" sz="3600" b="1" i="1" u="sng" dirty="0"/>
              <a:t>your</a:t>
            </a:r>
            <a:r>
              <a:rPr lang="en-US" sz="3600" dirty="0"/>
              <a:t> community, and your professional association.</a:t>
            </a:r>
          </a:p>
          <a:p>
            <a:pPr lvl="0"/>
            <a:endParaRPr lang="en-US" i="1" dirty="0"/>
          </a:p>
          <a:p>
            <a:pPr marL="342900" lvl="0" indent="-342900">
              <a:buFont typeface="Wingdings" panose="05000000000000000000" pitchFamily="2" charset="2"/>
              <a:buChar char="Ø"/>
            </a:pPr>
            <a:r>
              <a:rPr lang="en-US" i="1" dirty="0"/>
              <a:t>Our mission is to provide a forum for information professionals to interact, collaborate, and develop solutions that enhance the cognitive security of the US and our friends and allies. The IPA serves as the nexus for information professionals interested in the application of soft and hard science, advanced analytics, and innovative technologies to advance security, prosperity, shared values, and international order through the free flow of ideas and information.</a:t>
            </a:r>
            <a:endParaRPr lang="en-US" dirty="0"/>
          </a:p>
        </p:txBody>
      </p:sp>
      <p:pic>
        <p:nvPicPr>
          <p:cNvPr id="4" name="Picture 2" descr="https://information-professionals.org/wp-content/uploads/2019/09/logo.png">
            <a:extLst>
              <a:ext uri="{FF2B5EF4-FFF2-40B4-BE49-F238E27FC236}">
                <a16:creationId xmlns:a16="http://schemas.microsoft.com/office/drawing/2014/main" id="{8E74180E-C7AC-4389-B977-E626177DF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838" y="462368"/>
            <a:ext cx="2317203" cy="74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19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AE51-BD18-4379-9591-AA08245A6916}"/>
              </a:ext>
            </a:extLst>
          </p:cNvPr>
          <p:cNvSpPr>
            <a:spLocks noGrp="1"/>
          </p:cNvSpPr>
          <p:nvPr>
            <p:ph type="title"/>
          </p:nvPr>
        </p:nvSpPr>
        <p:spPr>
          <a:xfrm>
            <a:off x="838200" y="365126"/>
            <a:ext cx="8407400" cy="964204"/>
          </a:xfrm>
        </p:spPr>
        <p:txBody>
          <a:bodyPr>
            <a:normAutofit/>
          </a:bodyPr>
          <a:lstStyle/>
          <a:p>
            <a:pPr algn="ctr"/>
            <a:r>
              <a:rPr lang="en-US" sz="4000" b="1" dirty="0"/>
              <a:t>What we’ve been up to in 2021</a:t>
            </a:r>
          </a:p>
        </p:txBody>
      </p:sp>
      <p:sp>
        <p:nvSpPr>
          <p:cNvPr id="3" name="Content Placeholder 2">
            <a:extLst>
              <a:ext uri="{FF2B5EF4-FFF2-40B4-BE49-F238E27FC236}">
                <a16:creationId xmlns:a16="http://schemas.microsoft.com/office/drawing/2014/main" id="{758778EA-8111-4057-BD05-4B196B3A9D80}"/>
              </a:ext>
            </a:extLst>
          </p:cNvPr>
          <p:cNvSpPr>
            <a:spLocks noGrp="1"/>
          </p:cNvSpPr>
          <p:nvPr>
            <p:ph idx="1"/>
          </p:nvPr>
        </p:nvSpPr>
        <p:spPr>
          <a:xfrm>
            <a:off x="385194" y="1397786"/>
            <a:ext cx="8028964" cy="5237906"/>
          </a:xfrm>
        </p:spPr>
        <p:txBody>
          <a:bodyPr>
            <a:normAutofit fontScale="92500" lnSpcReduction="20000"/>
          </a:bodyPr>
          <a:lstStyle/>
          <a:p>
            <a:pPr marL="342900" lvl="0" indent="-342900">
              <a:spcBef>
                <a:spcPts val="0"/>
              </a:spcBef>
            </a:pPr>
            <a:r>
              <a:rPr lang="en-US" sz="3600" dirty="0"/>
              <a:t>Executed the first Phoenix Challenge conference in almost 10 years, completely virtually</a:t>
            </a:r>
          </a:p>
          <a:p>
            <a:pPr marL="342900" lvl="0" indent="-342900">
              <a:spcBef>
                <a:spcPts val="0"/>
              </a:spcBef>
            </a:pPr>
            <a:r>
              <a:rPr lang="en-US" sz="3600" dirty="0"/>
              <a:t>Cognitive Crucible podcast (shout out to our VP, John Bicknell for conceiving, hosting, editing, and other janitorial services related to putting our the podcast in a professional way!)</a:t>
            </a:r>
          </a:p>
          <a:p>
            <a:pPr marL="342900" lvl="0" indent="-342900">
              <a:spcBef>
                <a:spcPts val="0"/>
              </a:spcBef>
            </a:pPr>
            <a:r>
              <a:rPr lang="en-US" sz="3600" dirty="0"/>
              <a:t>Increasing membership and networks of like-minded allies (ARLIS, OSD, AFCEA and our many corporate sponsors).</a:t>
            </a:r>
          </a:p>
          <a:p>
            <a:pPr marL="800100" lvl="1" indent="-342900">
              <a:spcBef>
                <a:spcPts val="0"/>
              </a:spcBef>
            </a:pPr>
            <a:r>
              <a:rPr lang="en-US" sz="3200" dirty="0"/>
              <a:t>Also striving to diversify our membership to get more professional disciplines, age and geographic diversity.</a:t>
            </a:r>
          </a:p>
        </p:txBody>
      </p:sp>
      <p:pic>
        <p:nvPicPr>
          <p:cNvPr id="4" name="Picture 2" descr="https://information-professionals.org/wp-content/uploads/2019/09/logo.png">
            <a:extLst>
              <a:ext uri="{FF2B5EF4-FFF2-40B4-BE49-F238E27FC236}">
                <a16:creationId xmlns:a16="http://schemas.microsoft.com/office/drawing/2014/main" id="{8E74180E-C7AC-4389-B977-E626177DF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838" y="462368"/>
            <a:ext cx="2317203" cy="7462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D264629-1F75-4409-B091-B4EC5EC592AE}"/>
              </a:ext>
            </a:extLst>
          </p:cNvPr>
          <p:cNvPicPr>
            <a:picLocks noChangeAspect="1"/>
          </p:cNvPicPr>
          <p:nvPr/>
        </p:nvPicPr>
        <p:blipFill rotWithShape="1">
          <a:blip r:embed="rId3"/>
          <a:srcRect l="19748" t="10673" r="60504"/>
          <a:stretch/>
        </p:blipFill>
        <p:spPr>
          <a:xfrm>
            <a:off x="8594372" y="1661020"/>
            <a:ext cx="3409108" cy="4337108"/>
          </a:xfrm>
          <a:prstGeom prst="rect">
            <a:avLst/>
          </a:prstGeom>
        </p:spPr>
      </p:pic>
    </p:spTree>
    <p:extLst>
      <p:ext uri="{BB962C8B-B14F-4D97-AF65-F5344CB8AC3E}">
        <p14:creationId xmlns:p14="http://schemas.microsoft.com/office/powerpoint/2010/main" val="267954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AE51-BD18-4379-9591-AA08245A6916}"/>
              </a:ext>
            </a:extLst>
          </p:cNvPr>
          <p:cNvSpPr>
            <a:spLocks noGrp="1"/>
          </p:cNvSpPr>
          <p:nvPr>
            <p:ph type="title"/>
          </p:nvPr>
        </p:nvSpPr>
        <p:spPr>
          <a:xfrm>
            <a:off x="838200" y="365126"/>
            <a:ext cx="8407400" cy="964204"/>
          </a:xfrm>
        </p:spPr>
        <p:txBody>
          <a:bodyPr>
            <a:normAutofit/>
          </a:bodyPr>
          <a:lstStyle/>
          <a:p>
            <a:pPr lvl="0" algn="ctr">
              <a:spcBef>
                <a:spcPts val="0"/>
              </a:spcBef>
            </a:pPr>
            <a:r>
              <a:rPr lang="en-US" sz="4000" b="1" dirty="0"/>
              <a:t>What coming up in 2022 and beyond</a:t>
            </a:r>
          </a:p>
        </p:txBody>
      </p:sp>
      <p:sp>
        <p:nvSpPr>
          <p:cNvPr id="3" name="Content Placeholder 2">
            <a:extLst>
              <a:ext uri="{FF2B5EF4-FFF2-40B4-BE49-F238E27FC236}">
                <a16:creationId xmlns:a16="http://schemas.microsoft.com/office/drawing/2014/main" id="{758778EA-8111-4057-BD05-4B196B3A9D80}"/>
              </a:ext>
            </a:extLst>
          </p:cNvPr>
          <p:cNvSpPr>
            <a:spLocks noGrp="1"/>
          </p:cNvSpPr>
          <p:nvPr>
            <p:ph idx="1"/>
          </p:nvPr>
        </p:nvSpPr>
        <p:spPr>
          <a:xfrm>
            <a:off x="838200" y="1495425"/>
            <a:ext cx="10515600" cy="4351338"/>
          </a:xfrm>
        </p:spPr>
        <p:txBody>
          <a:bodyPr>
            <a:normAutofit fontScale="70000" lnSpcReduction="20000"/>
          </a:bodyPr>
          <a:lstStyle/>
          <a:p>
            <a:pPr marL="342900" lvl="0" indent="-342900">
              <a:spcBef>
                <a:spcPts val="0"/>
              </a:spcBef>
            </a:pPr>
            <a:r>
              <a:rPr lang="en-US" sz="3600" dirty="0"/>
              <a:t>Phoenix Challenge event series: 4 signature events; smaller events to focus on supporting topics.</a:t>
            </a:r>
          </a:p>
          <a:p>
            <a:pPr marL="342900" lvl="0" indent="-342900"/>
            <a:r>
              <a:rPr lang="en-US" sz="3600" dirty="0"/>
              <a:t>Certified Cognitive Security Professional Certification (CCSP)</a:t>
            </a:r>
          </a:p>
          <a:p>
            <a:pPr marL="800100" lvl="1" indent="-342900"/>
            <a:r>
              <a:rPr lang="en-US" sz="3200" dirty="0"/>
              <a:t>In development by IPA, UMD-ARLIS, and NPS, s slated to launch in 2023. </a:t>
            </a:r>
          </a:p>
          <a:p>
            <a:pPr marL="800100" lvl="1" indent="-342900"/>
            <a:r>
              <a:rPr lang="en-US" sz="3200" dirty="0"/>
              <a:t>Not limited to communication professionals, this cross discipline, hybrid (online/offline) certification course includes mid-leadership level principles in cognitive security, ethical practice, data/social science, and information mastery.</a:t>
            </a:r>
          </a:p>
          <a:p>
            <a:pPr marL="342900" indent="-342900"/>
            <a:r>
              <a:rPr lang="en-US" sz="3600" dirty="0"/>
              <a:t>Social networking event: First live podcast and social in March 2022; 2-3 per year planned.</a:t>
            </a:r>
          </a:p>
          <a:p>
            <a:pPr marL="342900" indent="-342900"/>
            <a:r>
              <a:rPr lang="en-US" sz="3600" dirty="0"/>
              <a:t>Annual State of Cognitive Security survey planned</a:t>
            </a:r>
          </a:p>
          <a:p>
            <a:pPr marL="342900" lvl="0" indent="-342900">
              <a:spcBef>
                <a:spcPts val="0"/>
              </a:spcBef>
            </a:pPr>
            <a:r>
              <a:rPr lang="en-US" sz="3600" dirty="0"/>
              <a:t>Establish regional (and potentially international) chapters to help strengthen regional networks and customize programming</a:t>
            </a:r>
          </a:p>
          <a:p>
            <a:pPr marL="342900" lvl="0" indent="-342900">
              <a:spcBef>
                <a:spcPts val="0"/>
              </a:spcBef>
            </a:pPr>
            <a:r>
              <a:rPr lang="en-US" sz="3600" dirty="0"/>
              <a:t>Member survey completed in March 2022</a:t>
            </a:r>
          </a:p>
        </p:txBody>
      </p:sp>
      <p:pic>
        <p:nvPicPr>
          <p:cNvPr id="4" name="Picture 2" descr="https://information-professionals.org/wp-content/uploads/2019/09/logo.png">
            <a:extLst>
              <a:ext uri="{FF2B5EF4-FFF2-40B4-BE49-F238E27FC236}">
                <a16:creationId xmlns:a16="http://schemas.microsoft.com/office/drawing/2014/main" id="{8E74180E-C7AC-4389-B977-E626177DF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838" y="462368"/>
            <a:ext cx="2317203" cy="7462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EC8D42-DD6C-4EF7-9282-E8B278F17DB5}"/>
              </a:ext>
            </a:extLst>
          </p:cNvPr>
          <p:cNvSpPr txBox="1"/>
          <p:nvPr/>
        </p:nvSpPr>
        <p:spPr>
          <a:xfrm>
            <a:off x="1661169" y="5751248"/>
            <a:ext cx="876553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i="1" dirty="0"/>
              <a:t>IPA welcomes your ideas for activities and advocacy opportunities of value to members in support of Cognitive Security</a:t>
            </a:r>
          </a:p>
        </p:txBody>
      </p:sp>
    </p:spTree>
    <p:extLst>
      <p:ext uri="{BB962C8B-B14F-4D97-AF65-F5344CB8AC3E}">
        <p14:creationId xmlns:p14="http://schemas.microsoft.com/office/powerpoint/2010/main" val="133216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AE51-BD18-4379-9591-AA08245A6916}"/>
              </a:ext>
            </a:extLst>
          </p:cNvPr>
          <p:cNvSpPr>
            <a:spLocks noGrp="1"/>
          </p:cNvSpPr>
          <p:nvPr>
            <p:ph type="title"/>
          </p:nvPr>
        </p:nvSpPr>
        <p:spPr>
          <a:xfrm>
            <a:off x="876300" y="327026"/>
            <a:ext cx="8719538" cy="1971674"/>
          </a:xfrm>
        </p:spPr>
        <p:txBody>
          <a:bodyPr>
            <a:normAutofit/>
          </a:bodyPr>
          <a:lstStyle/>
          <a:p>
            <a:pPr lvl="0" algn="ctr">
              <a:spcBef>
                <a:spcPts val="0"/>
              </a:spcBef>
            </a:pPr>
            <a:r>
              <a:rPr lang="en-US" sz="4000" b="1" dirty="0"/>
              <a:t>Thanks to all of our members and corporate sponsors for making everything we’ve been able to do so far possible</a:t>
            </a:r>
          </a:p>
        </p:txBody>
      </p:sp>
      <p:pic>
        <p:nvPicPr>
          <p:cNvPr id="4" name="Picture 2" descr="https://information-professionals.org/wp-content/uploads/2019/09/logo.png">
            <a:extLst>
              <a:ext uri="{FF2B5EF4-FFF2-40B4-BE49-F238E27FC236}">
                <a16:creationId xmlns:a16="http://schemas.microsoft.com/office/drawing/2014/main" id="{8E74180E-C7AC-4389-B977-E626177DF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838" y="462368"/>
            <a:ext cx="2317203" cy="7462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563C815-38EB-4C02-A141-F1EE36CA9654}"/>
              </a:ext>
            </a:extLst>
          </p:cNvPr>
          <p:cNvPicPr>
            <a:picLocks noChangeAspect="1"/>
          </p:cNvPicPr>
          <p:nvPr/>
        </p:nvPicPr>
        <p:blipFill>
          <a:blip r:embed="rId3"/>
          <a:stretch>
            <a:fillRect/>
          </a:stretch>
        </p:blipFill>
        <p:spPr>
          <a:xfrm>
            <a:off x="829501" y="2025428"/>
            <a:ext cx="10081151" cy="4733416"/>
          </a:xfrm>
          <a:prstGeom prst="rect">
            <a:avLst/>
          </a:prstGeom>
        </p:spPr>
      </p:pic>
    </p:spTree>
    <p:extLst>
      <p:ext uri="{BB962C8B-B14F-4D97-AF65-F5344CB8AC3E}">
        <p14:creationId xmlns:p14="http://schemas.microsoft.com/office/powerpoint/2010/main" val="380536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AE51-BD18-4379-9591-AA08245A6916}"/>
              </a:ext>
            </a:extLst>
          </p:cNvPr>
          <p:cNvSpPr>
            <a:spLocks noGrp="1"/>
          </p:cNvSpPr>
          <p:nvPr>
            <p:ph type="title"/>
          </p:nvPr>
        </p:nvSpPr>
        <p:spPr>
          <a:xfrm>
            <a:off x="1676400" y="484594"/>
            <a:ext cx="7378700" cy="746218"/>
          </a:xfrm>
        </p:spPr>
        <p:txBody>
          <a:bodyPr>
            <a:normAutofit/>
          </a:bodyPr>
          <a:lstStyle/>
          <a:p>
            <a:pPr lvl="0" algn="ctr">
              <a:spcBef>
                <a:spcPts val="0"/>
              </a:spcBef>
            </a:pPr>
            <a:r>
              <a:rPr lang="en-US" sz="4000" b="1" dirty="0"/>
              <a:t>For More information on IPA…</a:t>
            </a:r>
          </a:p>
        </p:txBody>
      </p:sp>
      <p:pic>
        <p:nvPicPr>
          <p:cNvPr id="4" name="Picture 2" descr="https://information-professionals.org/wp-content/uploads/2019/09/logo.png">
            <a:extLst>
              <a:ext uri="{FF2B5EF4-FFF2-40B4-BE49-F238E27FC236}">
                <a16:creationId xmlns:a16="http://schemas.microsoft.com/office/drawing/2014/main" id="{8E74180E-C7AC-4389-B977-E626177DF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838" y="462368"/>
            <a:ext cx="2317203" cy="74621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60;p14">
            <a:extLst>
              <a:ext uri="{FF2B5EF4-FFF2-40B4-BE49-F238E27FC236}">
                <a16:creationId xmlns:a16="http://schemas.microsoft.com/office/drawing/2014/main" id="{166AD5C7-50F3-4C79-AC63-CB1E960DD6F6}"/>
              </a:ext>
            </a:extLst>
          </p:cNvPr>
          <p:cNvSpPr txBox="1"/>
          <p:nvPr/>
        </p:nvSpPr>
        <p:spPr>
          <a:xfrm>
            <a:off x="469300" y="1548025"/>
            <a:ext cx="10654502" cy="1292631"/>
          </a:xfrm>
          <a:prstGeom prst="rect">
            <a:avLst/>
          </a:prstGeom>
          <a:noFill/>
          <a:ln>
            <a:noFill/>
          </a:ln>
        </p:spPr>
        <p:txBody>
          <a:bodyPr spcFirstLastPara="1" wrap="square" lIns="91425" tIns="91425" rIns="91425" bIns="91425" anchor="t" anchorCtr="0">
            <a:spAutoFit/>
          </a:bodyPr>
          <a:lstStyle/>
          <a:p>
            <a:pPr marL="342900" lvl="0" indent="-342900">
              <a:buFont typeface="Arial" panose="020B0604020202020204" pitchFamily="34" charset="0"/>
              <a:buChar char="•"/>
            </a:pPr>
            <a:r>
              <a:rPr lang="en-US" sz="2400" dirty="0"/>
              <a:t>Web: </a:t>
            </a:r>
            <a:r>
              <a:rPr lang="en-US" sz="2400" dirty="0">
                <a:hlinkClick r:id="rId3"/>
              </a:rPr>
              <a:t>https://information-professionals.org/</a:t>
            </a:r>
            <a:endParaRPr lang="en-US" sz="2400" dirty="0"/>
          </a:p>
          <a:p>
            <a:pPr marL="342900" lvl="0" indent="-342900">
              <a:buFont typeface="Arial" panose="020B0604020202020204" pitchFamily="34" charset="0"/>
              <a:buChar char="•"/>
            </a:pPr>
            <a:r>
              <a:rPr lang="en-US" sz="2400" dirty="0"/>
              <a:t>LinkedIn: </a:t>
            </a:r>
            <a:r>
              <a:rPr lang="en-US" sz="2400" dirty="0">
                <a:hlinkClick r:id="rId4"/>
              </a:rPr>
              <a:t>https://www.linkedin.com/company/information-professionals-association/mycompany/</a:t>
            </a:r>
            <a:endParaRPr lang="en-US" sz="2400" dirty="0"/>
          </a:p>
        </p:txBody>
      </p:sp>
      <p:pic>
        <p:nvPicPr>
          <p:cNvPr id="3" name="Picture 2">
            <a:extLst>
              <a:ext uri="{FF2B5EF4-FFF2-40B4-BE49-F238E27FC236}">
                <a16:creationId xmlns:a16="http://schemas.microsoft.com/office/drawing/2014/main" id="{E7116367-E181-4728-8572-011D98810B3D}"/>
              </a:ext>
            </a:extLst>
          </p:cNvPr>
          <p:cNvPicPr>
            <a:picLocks noChangeAspect="1"/>
          </p:cNvPicPr>
          <p:nvPr/>
        </p:nvPicPr>
        <p:blipFill rotWithShape="1">
          <a:blip r:embed="rId5"/>
          <a:srcRect l="16100" t="39787" r="69519" b="32842"/>
          <a:stretch/>
        </p:blipFill>
        <p:spPr>
          <a:xfrm>
            <a:off x="3254929" y="3707934"/>
            <a:ext cx="4546833" cy="2434034"/>
          </a:xfrm>
          <a:prstGeom prst="rect">
            <a:avLst/>
          </a:prstGeom>
        </p:spPr>
      </p:pic>
      <p:sp>
        <p:nvSpPr>
          <p:cNvPr id="6" name="TextBox 5">
            <a:extLst>
              <a:ext uri="{FF2B5EF4-FFF2-40B4-BE49-F238E27FC236}">
                <a16:creationId xmlns:a16="http://schemas.microsoft.com/office/drawing/2014/main" id="{676F8365-F963-4AE3-9C72-12E753E93529}"/>
              </a:ext>
            </a:extLst>
          </p:cNvPr>
          <p:cNvSpPr txBox="1"/>
          <p:nvPr/>
        </p:nvSpPr>
        <p:spPr>
          <a:xfrm>
            <a:off x="3682767" y="3237857"/>
            <a:ext cx="4060272" cy="382285"/>
          </a:xfrm>
          <a:prstGeom prst="rect">
            <a:avLst/>
          </a:prstGeom>
          <a:noFill/>
        </p:spPr>
        <p:txBody>
          <a:bodyPr wrap="square" rtlCol="0">
            <a:spAutoFit/>
          </a:bodyPr>
          <a:lstStyle/>
          <a:p>
            <a:r>
              <a:rPr lang="en-US" dirty="0"/>
              <a:t>We even have a Slack Channel now!</a:t>
            </a:r>
          </a:p>
        </p:txBody>
      </p:sp>
    </p:spTree>
    <p:extLst>
      <p:ext uri="{BB962C8B-B14F-4D97-AF65-F5344CB8AC3E}">
        <p14:creationId xmlns:p14="http://schemas.microsoft.com/office/powerpoint/2010/main" val="236614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AE51-BD18-4379-9591-AA08245A6916}"/>
              </a:ext>
            </a:extLst>
          </p:cNvPr>
          <p:cNvSpPr>
            <a:spLocks noGrp="1"/>
          </p:cNvSpPr>
          <p:nvPr>
            <p:ph type="title"/>
          </p:nvPr>
        </p:nvSpPr>
        <p:spPr>
          <a:xfrm>
            <a:off x="1676400" y="484594"/>
            <a:ext cx="7378700" cy="746218"/>
          </a:xfrm>
        </p:spPr>
        <p:txBody>
          <a:bodyPr>
            <a:normAutofit/>
          </a:bodyPr>
          <a:lstStyle/>
          <a:p>
            <a:pPr lvl="0" algn="ctr">
              <a:spcBef>
                <a:spcPts val="0"/>
              </a:spcBef>
            </a:pPr>
            <a:r>
              <a:rPr lang="en-US" sz="4000" b="1" dirty="0"/>
              <a:t>Order of Hermes</a:t>
            </a:r>
          </a:p>
        </p:txBody>
      </p:sp>
      <p:pic>
        <p:nvPicPr>
          <p:cNvPr id="4" name="Picture 2" descr="https://information-professionals.org/wp-content/uploads/2019/09/logo.png">
            <a:extLst>
              <a:ext uri="{FF2B5EF4-FFF2-40B4-BE49-F238E27FC236}">
                <a16:creationId xmlns:a16="http://schemas.microsoft.com/office/drawing/2014/main" id="{8E74180E-C7AC-4389-B977-E626177DF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838" y="462368"/>
            <a:ext cx="2317203" cy="74621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60;p14">
            <a:extLst>
              <a:ext uri="{FF2B5EF4-FFF2-40B4-BE49-F238E27FC236}">
                <a16:creationId xmlns:a16="http://schemas.microsoft.com/office/drawing/2014/main" id="{166AD5C7-50F3-4C79-AC63-CB1E960DD6F6}"/>
              </a:ext>
            </a:extLst>
          </p:cNvPr>
          <p:cNvSpPr txBox="1"/>
          <p:nvPr/>
        </p:nvSpPr>
        <p:spPr>
          <a:xfrm>
            <a:off x="1409100" y="1827425"/>
            <a:ext cx="8966700" cy="1661963"/>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Font typeface="Arial" panose="020B0604020202020204" pitchFamily="34" charset="0"/>
              <a:buChar char="•"/>
            </a:pPr>
            <a:r>
              <a:rPr lang="en-US" sz="2400" dirty="0"/>
              <a:t>Congratulate our latest Order of Hermes awardee…</a:t>
            </a:r>
          </a:p>
          <a:p>
            <a:pPr marL="342900" lvl="0" indent="-342900" algn="l" rtl="0">
              <a:spcBef>
                <a:spcPts val="0"/>
              </a:spcBef>
              <a:spcAft>
                <a:spcPts val="0"/>
              </a:spcAft>
              <a:buFont typeface="Arial" panose="020B0604020202020204" pitchFamily="34" charset="0"/>
              <a:buChar char="•"/>
            </a:pPr>
            <a:endParaRPr lang="en-US" sz="2400" dirty="0"/>
          </a:p>
          <a:p>
            <a:pPr marL="342900" lvl="2" indent="-342900">
              <a:buFont typeface="Arial" panose="020B0604020202020204" pitchFamily="34" charset="0"/>
              <a:buChar char="•"/>
            </a:pPr>
            <a:r>
              <a:rPr lang="en-US" sz="2400" dirty="0"/>
              <a:t>Eric Wallace (former Chief, Information Proponent Division and current IW/EW SME at COLSA)!</a:t>
            </a:r>
            <a:endParaRPr sz="2400" dirty="0"/>
          </a:p>
        </p:txBody>
      </p:sp>
      <p:pic>
        <p:nvPicPr>
          <p:cNvPr id="6" name="Picture 5">
            <a:extLst>
              <a:ext uri="{FF2B5EF4-FFF2-40B4-BE49-F238E27FC236}">
                <a16:creationId xmlns:a16="http://schemas.microsoft.com/office/drawing/2014/main" id="{50B2C3A4-187F-4C13-8960-CC081F0F1ACA}"/>
              </a:ext>
            </a:extLst>
          </p:cNvPr>
          <p:cNvPicPr>
            <a:picLocks noChangeAspect="1"/>
          </p:cNvPicPr>
          <p:nvPr/>
        </p:nvPicPr>
        <p:blipFill>
          <a:blip r:embed="rId3"/>
          <a:stretch>
            <a:fillRect/>
          </a:stretch>
        </p:blipFill>
        <p:spPr>
          <a:xfrm>
            <a:off x="3817200" y="3489388"/>
            <a:ext cx="3145661" cy="3145661"/>
          </a:xfrm>
          <a:prstGeom prst="rect">
            <a:avLst/>
          </a:prstGeom>
        </p:spPr>
      </p:pic>
    </p:spTree>
    <p:extLst>
      <p:ext uri="{BB962C8B-B14F-4D97-AF65-F5344CB8AC3E}">
        <p14:creationId xmlns:p14="http://schemas.microsoft.com/office/powerpoint/2010/main" val="334744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nformation-professionals.org/wp-content/uploads/2019/09/logo.png">
            <a:extLst>
              <a:ext uri="{FF2B5EF4-FFF2-40B4-BE49-F238E27FC236}">
                <a16:creationId xmlns:a16="http://schemas.microsoft.com/office/drawing/2014/main" id="{8E74180E-C7AC-4389-B977-E626177DF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838" y="462368"/>
            <a:ext cx="2317203" cy="74621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15F7419D-100E-4929-9415-177A76386346}"/>
              </a:ext>
            </a:extLst>
          </p:cNvPr>
          <p:cNvSpPr>
            <a:spLocks noGrp="1"/>
          </p:cNvSpPr>
          <p:nvPr>
            <p:ph type="title"/>
          </p:nvPr>
        </p:nvSpPr>
        <p:spPr>
          <a:xfrm>
            <a:off x="660400" y="2447925"/>
            <a:ext cx="10515600" cy="1325563"/>
          </a:xfrm>
        </p:spPr>
        <p:txBody>
          <a:bodyPr/>
          <a:lstStyle/>
          <a:p>
            <a:pPr algn="ctr"/>
            <a:r>
              <a:rPr lang="en-US" b="1" dirty="0"/>
              <a:t>Backup</a:t>
            </a:r>
          </a:p>
        </p:txBody>
      </p:sp>
    </p:spTree>
    <p:extLst>
      <p:ext uri="{BB962C8B-B14F-4D97-AF65-F5344CB8AC3E}">
        <p14:creationId xmlns:p14="http://schemas.microsoft.com/office/powerpoint/2010/main" val="306250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54;p13">
            <a:extLst>
              <a:ext uri="{FF2B5EF4-FFF2-40B4-BE49-F238E27FC236}">
                <a16:creationId xmlns:a16="http://schemas.microsoft.com/office/drawing/2014/main" id="{F67AF5F6-BEF0-4854-9804-8B5593EABDF8}"/>
              </a:ext>
            </a:extLst>
          </p:cNvPr>
          <p:cNvPicPr preferRelativeResize="0"/>
          <p:nvPr/>
        </p:nvPicPr>
        <p:blipFill>
          <a:blip r:embed="rId2">
            <a:alphaModFix/>
          </a:blip>
          <a:stretch>
            <a:fillRect/>
          </a:stretch>
        </p:blipFill>
        <p:spPr>
          <a:xfrm>
            <a:off x="88900" y="127000"/>
            <a:ext cx="12001500" cy="6642100"/>
          </a:xfrm>
          <a:prstGeom prst="rect">
            <a:avLst/>
          </a:prstGeom>
          <a:noFill/>
          <a:ln>
            <a:noFill/>
          </a:ln>
        </p:spPr>
      </p:pic>
    </p:spTree>
    <p:extLst>
      <p:ext uri="{BB962C8B-B14F-4D97-AF65-F5344CB8AC3E}">
        <p14:creationId xmlns:p14="http://schemas.microsoft.com/office/powerpoint/2010/main" val="3305272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431</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Who are we? </vt:lpstr>
      <vt:lpstr>What we’ve been up to in 2021</vt:lpstr>
      <vt:lpstr>What coming up in 2022 and beyond</vt:lpstr>
      <vt:lpstr>Thanks to all of our members and corporate sponsors for making everything we’ve been able to do so far possible</vt:lpstr>
      <vt:lpstr>For More information on IPA…</vt:lpstr>
      <vt:lpstr>Order of Hermes</vt:lpstr>
      <vt:lpstr>Backup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dc:title>
  <dc:creator>Gates, Kevin (Armed Services)</dc:creator>
  <cp:lastModifiedBy>Trimble, Paula S CIV OSD OUSD R-E (USA)</cp:lastModifiedBy>
  <cp:revision>9</cp:revision>
  <dcterms:created xsi:type="dcterms:W3CDTF">2022-04-18T12:40:38Z</dcterms:created>
  <dcterms:modified xsi:type="dcterms:W3CDTF">2022-05-15T14:26:52Z</dcterms:modified>
</cp:coreProperties>
</file>